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E5871-BA1F-BCA0-1DF6-BD130617B0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EACD82-360A-D5BB-5E8E-6BE10B50E3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6CDF8-85D6-CFC8-FA43-BFAEDCCE7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A3BB9-5802-96C4-E0BF-06338A128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C0E74-BB58-77CB-BD46-230612136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60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364B6-D054-3B36-9E34-0A3BD4F48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2EEDC2-9551-5DCC-2306-AFCC0237BC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80556-022F-F9CE-928C-8F9202FF2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3D02C-FA2A-CE44-DA1E-314289CBE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9C7D7-ADC4-559B-DCF6-D8FB1B6C3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8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31AE94-4CC8-6887-09C8-BA6460E5E9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B10D32-B3D7-7917-0510-6443A8E57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BBFFF-13B0-709D-ED39-EF5D182DA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2CC81E-03F1-178C-5B0B-21EA15892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CB6E6-D7FD-FDB1-EC84-A8714CAEF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5AA71-8458-3A90-EC63-0F03CEDDE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3C9D4-4020-5446-E040-6ECCC64D2D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F371CF-AD7F-B147-8817-63C45AE50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E805A6-E041-4E0E-EA25-A62F3699F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463B3-42E4-C49D-4577-3F4C1C56B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6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42F9B-1D3B-D706-26AA-1F364847F5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687214-B86E-5D09-5D45-51DFFF86DE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E235D4-02E7-0D28-2E74-491BFF92D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1DA1F-985A-BA4A-0199-F05D540F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9A1C2-EB58-FC70-E2D1-3477456E7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6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8B762-AE50-4D2A-4991-49A26EF48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151E4-8A4C-0AE5-9642-8AB59C4E90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7EB07A-1E86-2985-487D-895AED4C52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17451D-62BC-30E3-D71D-8C9B86EDB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0EDFD9-A73D-F5EC-5BAE-FCE016D54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FF300D-7A39-1DB1-AA96-DE8346A4E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3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C9BBF-2265-A532-5C3D-4E39B7419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B8D07-9D68-CF4B-3DA2-24579CCD7E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A06AD-7DBE-295F-128E-5AACA9C0F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316F23-BA57-128A-4135-7DE71D2D70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9A1310-D94D-5670-1F6A-0705DBE0A8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FE1873-A610-66FE-2D29-C9996328F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660516-B666-9585-DD89-3639E89CD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2AB0F1-5223-B1A1-ED77-2C8617F4F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86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051F-6419-6B25-AFBB-FC8BB75B7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F452B7-E460-D5D0-9EC0-381991D8F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C5E82C-C56F-874B-3600-65CBD9F5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ADFECA-1F3C-2297-8127-D67A5BE85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7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A1E403-C2A1-4964-4D4F-77DB05E88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9906E9-3026-7897-CFE9-3CA2FB1A7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B7DAD0-5260-D236-A825-0FA15A527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274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EE042-70EC-A85B-A14F-E011EB9F2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DD01B-02A8-B02F-6189-53F805F09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11ED7D-C256-8480-3795-9116760804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9A1DCB-E55F-C5BF-4EA9-FA105547C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BA9E75-99C5-55DF-D21A-80BAB4220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3AD9CE-A524-D9E9-124B-166A339F3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943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3D1BD-5820-15C9-E7ED-25B5263CC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A50720-0817-8757-8126-A9DC080665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DB99FB-4AEE-3D46-4050-29BC8EB189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A32D6-9962-F15F-A136-92C855D40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B26261-5355-DFDF-C532-F420F3BD3E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1B4381-660D-FD44-72D7-5D2698687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72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C40A28-EFFD-D65B-5377-DBD03C3BA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BF3E38-2149-B017-F20E-AB8B88530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8F0A5-6698-B131-0A1F-5C3EF9959B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EC56D-4E05-4114-8811-E83302368C4B}" type="datetimeFigureOut">
              <a:rPr lang="en-US" smtClean="0"/>
              <a:t>2/12/2025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98F74-8813-3A73-32A4-EFE4F1D142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8EEA8-5C6C-4ECB-915A-53A21D86AD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7433C9-51B4-4BAA-A964-756F248141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570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1">
            <a:extLst>
              <a:ext uri="{FF2B5EF4-FFF2-40B4-BE49-F238E27FC236}">
                <a16:creationId xmlns:a16="http://schemas.microsoft.com/office/drawing/2014/main" id="{B1098DD3-7B16-E360-8810-7C7C70B748C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72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">
            <a:extLst>
              <a:ext uri="{FF2B5EF4-FFF2-40B4-BE49-F238E27FC236}">
                <a16:creationId xmlns:a16="http://schemas.microsoft.com/office/drawing/2014/main" id="{C22DBA4E-0908-B6E8-F12B-17694658605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720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3">
            <a:extLst>
              <a:ext uri="{FF2B5EF4-FFF2-40B4-BE49-F238E27FC236}">
                <a16:creationId xmlns:a16="http://schemas.microsoft.com/office/drawing/2014/main" id="{1C5A1924-6B1F-D178-E8FD-F40144B1E24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699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4">
            <a:extLst>
              <a:ext uri="{FF2B5EF4-FFF2-40B4-BE49-F238E27FC236}">
                <a16:creationId xmlns:a16="http://schemas.microsoft.com/office/drawing/2014/main" id="{15972D9B-1BB1-506A-7C34-B95268AB641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97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5">
            <a:extLst>
              <a:ext uri="{FF2B5EF4-FFF2-40B4-BE49-F238E27FC236}">
                <a16:creationId xmlns:a16="http://schemas.microsoft.com/office/drawing/2014/main" id="{6D955772-6976-5104-9AC4-5D4B1B82662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60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6">
            <a:extLst>
              <a:ext uri="{FF2B5EF4-FFF2-40B4-BE49-F238E27FC236}">
                <a16:creationId xmlns:a16="http://schemas.microsoft.com/office/drawing/2014/main" id="{42C67DA2-3CB7-F70D-3474-86A4705DB80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00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7">
            <a:extLst>
              <a:ext uri="{FF2B5EF4-FFF2-40B4-BE49-F238E27FC236}">
                <a16:creationId xmlns:a16="http://schemas.microsoft.com/office/drawing/2014/main" id="{A7A83717-E044-37AE-B855-9F1DAED6C3B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7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8">
            <a:extLst>
              <a:ext uri="{FF2B5EF4-FFF2-40B4-BE49-F238E27FC236}">
                <a16:creationId xmlns:a16="http://schemas.microsoft.com/office/drawing/2014/main" id="{DAD81F77-69CC-D648-B7FA-9FECF75B6D5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21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9">
            <a:extLst>
              <a:ext uri="{FF2B5EF4-FFF2-40B4-BE49-F238E27FC236}">
                <a16:creationId xmlns:a16="http://schemas.microsoft.com/office/drawing/2014/main" id="{A4000BD5-E197-29B5-4633-BF432129233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41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CB4BEE-856F-D64D-F06C-ADC986B6BE5C}"/>
              </a:ext>
            </a:extLst>
          </p:cNvPr>
          <p:cNvSpPr/>
          <p:nvPr/>
        </p:nvSpPr>
        <p:spPr>
          <a:xfrm>
            <a:off x="7187184" y="1929384"/>
            <a:ext cx="2898648" cy="30083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3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Utkarsh Tripathi</dc:creator>
  <cp:lastModifiedBy>Neeraj Yadav</cp:lastModifiedBy>
  <cp:revision>3</cp:revision>
  <dcterms:created xsi:type="dcterms:W3CDTF">2024-10-18T18:17:37Z</dcterms:created>
  <dcterms:modified xsi:type="dcterms:W3CDTF">2025-02-12T16:33:17Z</dcterms:modified>
</cp:coreProperties>
</file>

<file path=docProps/thumbnail.jpeg>
</file>